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7DE0C-7C10-4572-92C0-17DD4AF1DC40}" type="datetimeFigureOut">
              <a:rPr lang="ru-RU" smtClean="0"/>
              <a:t>26.02.2014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814DB65-7EFC-43BC-B6EE-DC1605AFAB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7DE0C-7C10-4572-92C0-17DD4AF1DC40}" type="datetimeFigureOut">
              <a:rPr lang="ru-RU" smtClean="0"/>
              <a:t>26.02.2014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4DB65-7EFC-43BC-B6EE-DC1605AFAB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7DE0C-7C10-4572-92C0-17DD4AF1DC40}" type="datetimeFigureOut">
              <a:rPr lang="ru-RU" smtClean="0"/>
              <a:t>26.02.2014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4DB65-7EFC-43BC-B6EE-DC1605AFAB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7DE0C-7C10-4572-92C0-17DD4AF1DC40}" type="datetimeFigureOut">
              <a:rPr lang="ru-RU" smtClean="0"/>
              <a:t>26.02.2014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814DB65-7EFC-43BC-B6EE-DC1605AFAB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7DE0C-7C10-4572-92C0-17DD4AF1DC40}" type="datetimeFigureOut">
              <a:rPr lang="ru-RU" smtClean="0"/>
              <a:t>26.02.2014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4DB65-7EFC-43BC-B6EE-DC1605AFABF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7DE0C-7C10-4572-92C0-17DD4AF1DC40}" type="datetimeFigureOut">
              <a:rPr lang="ru-RU" smtClean="0"/>
              <a:t>26.02.2014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4DB65-7EFC-43BC-B6EE-DC1605AFAB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7DE0C-7C10-4572-92C0-17DD4AF1DC40}" type="datetimeFigureOut">
              <a:rPr lang="ru-RU" smtClean="0"/>
              <a:t>26.02.2014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814DB65-7EFC-43BC-B6EE-DC1605AFABF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7DE0C-7C10-4572-92C0-17DD4AF1DC40}" type="datetimeFigureOut">
              <a:rPr lang="ru-RU" smtClean="0"/>
              <a:t>26.02.2014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4DB65-7EFC-43BC-B6EE-DC1605AFAB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7DE0C-7C10-4572-92C0-17DD4AF1DC40}" type="datetimeFigureOut">
              <a:rPr lang="ru-RU" smtClean="0"/>
              <a:t>26.02.2014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4DB65-7EFC-43BC-B6EE-DC1605AFAB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7DE0C-7C10-4572-92C0-17DD4AF1DC40}" type="datetimeFigureOut">
              <a:rPr lang="ru-RU" smtClean="0"/>
              <a:t>26.02.2014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4DB65-7EFC-43BC-B6EE-DC1605AFAB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7DE0C-7C10-4572-92C0-17DD4AF1DC40}" type="datetimeFigureOut">
              <a:rPr lang="ru-RU" smtClean="0"/>
              <a:t>26.02.2014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4DB65-7EFC-43BC-B6EE-DC1605AFABF6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8A7DE0C-7C10-4572-92C0-17DD4AF1DC40}" type="datetimeFigureOut">
              <a:rPr lang="ru-RU" smtClean="0"/>
              <a:t>26.02.2014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814DB65-7EFC-43BC-B6EE-DC1605AFABF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57224" y="500042"/>
            <a:ext cx="17572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>
                <a:latin typeface="Franklin Gothic Medium" pitchFamily="34" charset="0"/>
              </a:rPr>
              <a:t>Слайд №8</a:t>
            </a:r>
            <a:endParaRPr lang="ru-RU" sz="2800" dirty="0">
              <a:latin typeface="Franklin Gothic Medium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472" y="1357298"/>
            <a:ext cx="591765" cy="3343864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r>
              <a:rPr lang="en-US" sz="2400" dirty="0" smtClean="0">
                <a:latin typeface="Franklin Gothic Medium" pitchFamily="34" charset="0"/>
              </a:rPr>
              <a:t>Playtime</a:t>
            </a:r>
            <a:endParaRPr lang="ru-RU" sz="2400" dirty="0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14744" y="500042"/>
            <a:ext cx="34644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Franklin Gothic Medium" pitchFamily="34" charset="0"/>
              </a:rPr>
              <a:t>Let’s have a little rest</a:t>
            </a:r>
            <a:endParaRPr lang="ru-RU" sz="2800" dirty="0">
              <a:latin typeface="Franklin Gothic Medium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57686" y="1142984"/>
            <a:ext cx="19720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Franklin Gothic Medium" pitchFamily="34" charset="0"/>
              </a:rPr>
              <a:t>Sing the song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714612" y="1928802"/>
            <a:ext cx="202985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This is a doll.</a:t>
            </a:r>
          </a:p>
          <a:p>
            <a:r>
              <a:rPr lang="en-US" sz="2400" dirty="0" smtClean="0"/>
              <a:t>This is a plane.</a:t>
            </a:r>
          </a:p>
          <a:p>
            <a:r>
              <a:rPr lang="en-US" sz="2400" dirty="0" smtClean="0"/>
              <a:t>This is a train…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5643570" y="3429000"/>
            <a:ext cx="314861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Look at this boy – </a:t>
            </a:r>
          </a:p>
          <a:p>
            <a:r>
              <a:rPr lang="en-US" sz="2400" dirty="0" smtClean="0"/>
              <a:t>He’s got a toy.</a:t>
            </a:r>
          </a:p>
          <a:p>
            <a:r>
              <a:rPr lang="en-US" sz="2400" dirty="0" smtClean="0"/>
              <a:t>Look at the girl – </a:t>
            </a:r>
          </a:p>
          <a:p>
            <a:r>
              <a:rPr lang="en-US" sz="2400" dirty="0" smtClean="0"/>
              <a:t>She’s got a bell:</a:t>
            </a:r>
          </a:p>
          <a:p>
            <a:r>
              <a:rPr lang="en-US" sz="2400" dirty="0" smtClean="0"/>
              <a:t>Ding-dong! Ding-dong…</a:t>
            </a:r>
            <a:endParaRPr lang="ru-RU" sz="2400" dirty="0"/>
          </a:p>
        </p:txBody>
      </p:sp>
      <p:pic>
        <p:nvPicPr>
          <p:cNvPr id="10" name="Рисунок 9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71604" y="3500438"/>
            <a:ext cx="2476504" cy="2619380"/>
          </a:xfrm>
          <a:prstGeom prst="rect">
            <a:avLst/>
          </a:prstGeom>
        </p:spPr>
      </p:pic>
      <p:pic>
        <p:nvPicPr>
          <p:cNvPr id="11" name="Рисунок 10" descr="67a53a940e4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86578" y="1714488"/>
            <a:ext cx="1785950" cy="142876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</TotalTime>
  <Words>51</Words>
  <Application>Microsoft Office PowerPoint</Application>
  <PresentationFormat>Экран 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Трек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Тамара</dc:creator>
  <cp:lastModifiedBy>Тамара</cp:lastModifiedBy>
  <cp:revision>2</cp:revision>
  <dcterms:created xsi:type="dcterms:W3CDTF">2014-02-26T10:25:09Z</dcterms:created>
  <dcterms:modified xsi:type="dcterms:W3CDTF">2014-02-26T10:35:16Z</dcterms:modified>
</cp:coreProperties>
</file>